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2" d="100"/>
          <a:sy n="82" d="100"/>
        </p:scale>
        <p:origin x="-498"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20" name="19 Marcador de pie de página"/>
          <p:cNvSpPr>
            <a:spLocks noGrp="1"/>
          </p:cNvSpPr>
          <p:nvPr>
            <p:ph type="ftr" sz="quarter" idx="11"/>
          </p:nvPr>
        </p:nvSpPr>
        <p:spPr/>
        <p:txBody>
          <a:bodyPr/>
          <a:lstStyle>
            <a:extLst/>
          </a:lstStyle>
          <a:p>
            <a:endParaRPr lang="es-AR"/>
          </a:p>
        </p:txBody>
      </p:sp>
      <p:sp>
        <p:nvSpPr>
          <p:cNvPr id="10" name="9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68F047FC-D040-4B7A-B93B-D4520FAD2FAF}" type="datetimeFigureOut">
              <a:rPr lang="es-AR" smtClean="0"/>
              <a:pPr/>
              <a:t>22/09/2013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6F122EAB-FEE0-4C1D-BFE7-A39D7E0B638F}" type="slidenum">
              <a:rPr lang="es-AR" smtClean="0"/>
              <a:pPr/>
              <a:t>‹Nº›</a:t>
            </a:fld>
            <a:endParaRPr lang="es-A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F047FC-D040-4B7A-B93B-D4520FAD2FAF}" type="datetimeFigureOut">
              <a:rPr lang="es-AR" smtClean="0"/>
              <a:pPr/>
              <a:t>22/09/2013</a:t>
            </a:fld>
            <a:endParaRPr lang="es-A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A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F122EAB-FEE0-4C1D-BFE7-A39D7E0B638F}" type="slidenum">
              <a:rPr lang="es-AR" smtClean="0"/>
              <a:pPr/>
              <a:t>‹Nº›</a:t>
            </a:fld>
            <a:endParaRPr lang="es-A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332656"/>
            <a:ext cx="7558608" cy="3744416"/>
          </a:xfrm>
        </p:spPr>
        <p:txBody>
          <a:bodyPr>
            <a:normAutofit fontScale="90000"/>
          </a:bodyPr>
          <a:lstStyle/>
          <a:p>
            <a:r>
              <a:rPr lang="es-AR" sz="5400" dirty="0" smtClean="0"/>
              <a:t>Encuentro Nacional de </a:t>
            </a:r>
            <a:r>
              <a:rPr lang="es-AR" sz="4800" dirty="0" smtClean="0"/>
              <a:t>Estudiantes de Trabajo social </a:t>
            </a:r>
            <a:br>
              <a:rPr lang="es-AR" sz="4800" dirty="0" smtClean="0"/>
            </a:br>
            <a:r>
              <a:rPr lang="es-AR" sz="4800" dirty="0" smtClean="0"/>
              <a:t>12 y13 de </a:t>
            </a:r>
            <a:r>
              <a:rPr lang="es-AR" sz="4800" dirty="0" smtClean="0"/>
              <a:t>Octubre</a:t>
            </a:r>
            <a:br>
              <a:rPr lang="es-AR" sz="4800" dirty="0" smtClean="0"/>
            </a:br>
            <a:r>
              <a:rPr lang="es-AR" sz="4800" dirty="0" smtClean="0"/>
              <a:t>La Plata 2013</a:t>
            </a:r>
            <a:r>
              <a:rPr lang="es-AR" sz="5400" dirty="0" smtClean="0"/>
              <a:t/>
            </a:r>
            <a:br>
              <a:rPr lang="es-AR" sz="5400" dirty="0" smtClean="0"/>
            </a:br>
            <a:endParaRPr lang="es-AR"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Paneles simultáneos</a:t>
            </a:r>
            <a:endParaRPr lang="es-AR" dirty="0"/>
          </a:p>
        </p:txBody>
      </p:sp>
      <p:sp>
        <p:nvSpPr>
          <p:cNvPr id="3" name="2 Marcador de contenido"/>
          <p:cNvSpPr>
            <a:spLocks noGrp="1"/>
          </p:cNvSpPr>
          <p:nvPr>
            <p:ph idx="1"/>
          </p:nvPr>
        </p:nvSpPr>
        <p:spPr>
          <a:xfrm>
            <a:off x="1187624" y="1196752"/>
            <a:ext cx="7746064" cy="5400600"/>
          </a:xfrm>
        </p:spPr>
        <p:txBody>
          <a:bodyPr>
            <a:normAutofit fontScale="55000" lnSpcReduction="20000"/>
          </a:bodyPr>
          <a:lstStyle/>
          <a:p>
            <a:pPr marL="82296" indent="0">
              <a:buNone/>
            </a:pPr>
            <a:r>
              <a:rPr lang="es-ES" sz="1800" u="sng" dirty="0" smtClean="0"/>
              <a:t>  </a:t>
            </a:r>
            <a:r>
              <a:rPr lang="es-ES" sz="2100" u="sng" dirty="0" smtClean="0"/>
              <a:t>1 Tierra y vivienda</a:t>
            </a:r>
          </a:p>
          <a:p>
            <a:endParaRPr lang="es-ES" sz="2100" u="sng" dirty="0" smtClean="0"/>
          </a:p>
          <a:p>
            <a:r>
              <a:rPr lang="es-ES" sz="2100" dirty="0" smtClean="0"/>
              <a:t>Arturo </a:t>
            </a:r>
            <a:r>
              <a:rPr lang="es-ES" sz="2100" dirty="0" err="1" smtClean="0"/>
              <a:t>Giordana</a:t>
            </a:r>
            <a:r>
              <a:rPr lang="es-ES" sz="2100" dirty="0" smtClean="0"/>
              <a:t>  (abogado, defensor de movimientos sociales)</a:t>
            </a:r>
          </a:p>
          <a:p>
            <a:r>
              <a:rPr lang="es-AR" sz="2100" dirty="0" smtClean="0"/>
              <a:t>Mariel </a:t>
            </a:r>
            <a:r>
              <a:rPr lang="es-AR" sz="2100" dirty="0" err="1" smtClean="0"/>
              <a:t>Obach</a:t>
            </a:r>
            <a:r>
              <a:rPr lang="es-ES" sz="2100" dirty="0" smtClean="0"/>
              <a:t> (Trabajadora  Social, la plata  ) </a:t>
            </a:r>
          </a:p>
          <a:p>
            <a:pPr>
              <a:buNone/>
            </a:pPr>
            <a:endParaRPr lang="es-ES" sz="2100" dirty="0" smtClean="0"/>
          </a:p>
          <a:p>
            <a:pPr marL="82296" indent="0">
              <a:buNone/>
            </a:pPr>
            <a:r>
              <a:rPr lang="es-ES" sz="2100" dirty="0" smtClean="0"/>
              <a:t>    </a:t>
            </a:r>
            <a:r>
              <a:rPr lang="es-ES" sz="2100" u="sng" dirty="0" smtClean="0"/>
              <a:t>2 El debate de la Teoría y la Práctica</a:t>
            </a:r>
            <a:r>
              <a:rPr lang="es-AR" sz="2100" dirty="0" smtClean="0"/>
              <a:t/>
            </a:r>
            <a:br>
              <a:rPr lang="es-AR" sz="2100" dirty="0" smtClean="0"/>
            </a:br>
            <a:r>
              <a:rPr lang="es-ES" sz="2100" dirty="0" smtClean="0"/>
              <a:t> </a:t>
            </a:r>
            <a:r>
              <a:rPr lang="es-AR" sz="2100" dirty="0" smtClean="0"/>
              <a:t/>
            </a:r>
            <a:br>
              <a:rPr lang="es-AR" sz="2100" dirty="0" smtClean="0"/>
            </a:br>
            <a:r>
              <a:rPr lang="es-AR" sz="2100" dirty="0" smtClean="0"/>
              <a:t>      </a:t>
            </a:r>
            <a:r>
              <a:rPr lang="es-ES" sz="2100" dirty="0" smtClean="0"/>
              <a:t>Rosa </a:t>
            </a:r>
            <a:r>
              <a:rPr lang="es-ES" sz="2100" dirty="0" err="1" smtClean="0"/>
              <a:t>Nassif</a:t>
            </a:r>
            <a:r>
              <a:rPr lang="es-ES" sz="2100" dirty="0" smtClean="0"/>
              <a:t> , (</a:t>
            </a:r>
            <a:r>
              <a:rPr lang="es-ES" sz="2100" dirty="0" err="1" smtClean="0"/>
              <a:t>psicologa</a:t>
            </a:r>
            <a:r>
              <a:rPr lang="es-ES" sz="2100" dirty="0" smtClean="0"/>
              <a:t> </a:t>
            </a:r>
            <a:r>
              <a:rPr lang="es-AR" sz="2100" dirty="0" smtClean="0"/>
              <a:t>social)</a:t>
            </a:r>
          </a:p>
          <a:p>
            <a:pPr>
              <a:buNone/>
            </a:pPr>
            <a:r>
              <a:rPr lang="es-AR" sz="2100" dirty="0" smtClean="0"/>
              <a:t/>
            </a:r>
            <a:br>
              <a:rPr lang="es-AR" sz="2100" dirty="0" smtClean="0"/>
            </a:br>
            <a:r>
              <a:rPr lang="es-ES" sz="2100" dirty="0" smtClean="0"/>
              <a:t>Margarita </a:t>
            </a:r>
            <a:r>
              <a:rPr lang="es-ES" sz="2100" dirty="0" smtClean="0"/>
              <a:t>Rozas </a:t>
            </a:r>
            <a:r>
              <a:rPr lang="es-ES" sz="2100" dirty="0" smtClean="0"/>
              <a:t>Pagaza  (</a:t>
            </a:r>
            <a:r>
              <a:rPr lang="es-ES" sz="2100" dirty="0" err="1" smtClean="0"/>
              <a:t>Dra</a:t>
            </a:r>
            <a:r>
              <a:rPr lang="es-ES" sz="2100" dirty="0" smtClean="0"/>
              <a:t> en Trabajo Social)</a:t>
            </a:r>
          </a:p>
          <a:p>
            <a:pPr>
              <a:buNone/>
            </a:pPr>
            <a:r>
              <a:rPr lang="es-ES" sz="2100" dirty="0" smtClean="0"/>
              <a:t>      Susana </a:t>
            </a:r>
            <a:r>
              <a:rPr lang="es-ES" sz="2100" dirty="0" err="1" smtClean="0"/>
              <a:t>Malacalza</a:t>
            </a:r>
            <a:r>
              <a:rPr lang="es-ES" sz="2100" dirty="0" smtClean="0"/>
              <a:t> (Mg en Trabajo Social)</a:t>
            </a:r>
          </a:p>
          <a:p>
            <a:pPr>
              <a:buNone/>
            </a:pPr>
            <a:r>
              <a:rPr lang="es-ES" sz="2100" dirty="0" smtClean="0"/>
              <a:t> </a:t>
            </a:r>
          </a:p>
          <a:p>
            <a:pPr>
              <a:buNone/>
            </a:pPr>
            <a:r>
              <a:rPr lang="es-AR" sz="2100" dirty="0" smtClean="0"/>
              <a:t/>
            </a:r>
            <a:br>
              <a:rPr lang="es-AR" sz="2100" dirty="0" smtClean="0"/>
            </a:br>
            <a:r>
              <a:rPr lang="es-ES" sz="2100" dirty="0" smtClean="0"/>
              <a:t> </a:t>
            </a:r>
            <a:r>
              <a:rPr lang="es-ES" sz="2100" u="sng" dirty="0" smtClean="0"/>
              <a:t>3 Habitad y Condiciones de Salud</a:t>
            </a:r>
            <a:r>
              <a:rPr lang="es-AR" sz="2100" dirty="0" smtClean="0"/>
              <a:t/>
            </a:r>
            <a:br>
              <a:rPr lang="es-AR" sz="2100" dirty="0" smtClean="0"/>
            </a:br>
            <a:r>
              <a:rPr lang="es-ES" sz="2100" dirty="0" smtClean="0"/>
              <a:t> </a:t>
            </a:r>
            <a:r>
              <a:rPr lang="es-AR" sz="2100" dirty="0" smtClean="0"/>
              <a:t/>
            </a:r>
            <a:br>
              <a:rPr lang="es-AR" sz="2100" dirty="0" smtClean="0"/>
            </a:br>
            <a:r>
              <a:rPr lang="es-AR" sz="2100" dirty="0" err="1" smtClean="0"/>
              <a:t>Nestor</a:t>
            </a:r>
            <a:r>
              <a:rPr lang="es-AR" sz="2100" dirty="0" smtClean="0"/>
              <a:t>, </a:t>
            </a:r>
            <a:r>
              <a:rPr lang="es-ES" sz="2100" dirty="0" smtClean="0"/>
              <a:t>El chino de la Matanza, medico comunitario</a:t>
            </a:r>
            <a:endParaRPr lang="es-ES" sz="2100" dirty="0" smtClean="0"/>
          </a:p>
          <a:p>
            <a:pPr>
              <a:buNone/>
            </a:pPr>
            <a:r>
              <a:rPr lang="es-AR" sz="2100" dirty="0" smtClean="0"/>
              <a:t/>
            </a:r>
            <a:br>
              <a:rPr lang="es-AR" sz="2100" dirty="0" smtClean="0"/>
            </a:br>
            <a:r>
              <a:rPr lang="es-ES" sz="2100" dirty="0" err="1" smtClean="0"/>
              <a:t>Mirta</a:t>
            </a:r>
            <a:r>
              <a:rPr lang="es-ES" sz="2100" dirty="0" smtClean="0"/>
              <a:t> Rivero, Presidente del Colegio de Trabajadores Sociales BS AS,  </a:t>
            </a:r>
          </a:p>
          <a:p>
            <a:pPr>
              <a:buNone/>
            </a:pPr>
            <a:r>
              <a:rPr lang="es-AR" sz="2100" dirty="0" smtClean="0"/>
              <a:t/>
            </a:r>
            <a:br>
              <a:rPr lang="es-AR" sz="2100" dirty="0" smtClean="0"/>
            </a:br>
            <a:r>
              <a:rPr lang="es-ES" sz="1800" dirty="0" smtClean="0"/>
              <a:t> </a:t>
            </a:r>
            <a:r>
              <a:rPr lang="es-ES" sz="2000" dirty="0" smtClean="0">
                <a:latin typeface="+mj-lt"/>
                <a:cs typeface="Arial" pitchFamily="34" charset="0"/>
              </a:rPr>
              <a:t>Mercedes </a:t>
            </a:r>
            <a:r>
              <a:rPr lang="es-ES" sz="2000" dirty="0" err="1" smtClean="0">
                <a:latin typeface="+mj-lt"/>
                <a:cs typeface="Arial" pitchFamily="34" charset="0"/>
              </a:rPr>
              <a:t>Martorel</a:t>
            </a:r>
            <a:r>
              <a:rPr lang="es-ES" sz="2000" dirty="0" smtClean="0">
                <a:latin typeface="+mj-lt"/>
                <a:cs typeface="Arial" pitchFamily="34" charset="0"/>
              </a:rPr>
              <a:t> (psicopedagoga , </a:t>
            </a:r>
            <a:r>
              <a:rPr lang="es-ES" sz="2000" dirty="0" err="1" smtClean="0">
                <a:latin typeface="+mj-lt"/>
                <a:cs typeface="Arial" pitchFamily="34" charset="0"/>
              </a:rPr>
              <a:t>psicologa</a:t>
            </a:r>
            <a:r>
              <a:rPr lang="es-ES" sz="2000" dirty="0" smtClean="0">
                <a:latin typeface="+mj-lt"/>
                <a:cs typeface="Arial" pitchFamily="34" charset="0"/>
              </a:rPr>
              <a:t> social y magister en salud mental</a:t>
            </a:r>
            <a:r>
              <a:rPr lang="es-ES" sz="2000" dirty="0" smtClean="0">
                <a:latin typeface="+mj-lt"/>
                <a:cs typeface="Arial" pitchFamily="34" charset="0"/>
              </a:rPr>
              <a:t>)</a:t>
            </a:r>
            <a:endParaRPr lang="es-ES" sz="1800" dirty="0" smtClean="0">
              <a:latin typeface="+mj-lt"/>
            </a:endParaRPr>
          </a:p>
          <a:p>
            <a:pPr>
              <a:buNone/>
            </a:pPr>
            <a:r>
              <a:rPr lang="es-AR" sz="2100" dirty="0" smtClean="0">
                <a:latin typeface="+mj-lt"/>
              </a:rPr>
              <a:t/>
            </a:r>
            <a:br>
              <a:rPr lang="es-AR" sz="2100" dirty="0" smtClean="0">
                <a:latin typeface="+mj-lt"/>
              </a:rPr>
            </a:br>
            <a:r>
              <a:rPr lang="es-ES" sz="2100" dirty="0" smtClean="0"/>
              <a:t>       </a:t>
            </a:r>
            <a:r>
              <a:rPr lang="es-ES" sz="2100" u="sng" dirty="0" smtClean="0"/>
              <a:t>4 Pueblos Originarios </a:t>
            </a:r>
            <a:r>
              <a:rPr lang="es-AR" sz="2100" dirty="0" smtClean="0"/>
              <a:t/>
            </a:r>
            <a:br>
              <a:rPr lang="es-AR" sz="2100" dirty="0" smtClean="0"/>
            </a:br>
            <a:r>
              <a:rPr lang="es-ES" sz="2100" dirty="0" smtClean="0"/>
              <a:t> </a:t>
            </a:r>
            <a:r>
              <a:rPr lang="es-AR" sz="2100" dirty="0" smtClean="0"/>
              <a:t/>
            </a:r>
            <a:br>
              <a:rPr lang="es-AR" sz="2100" dirty="0" smtClean="0"/>
            </a:br>
            <a:r>
              <a:rPr lang="es-ES" sz="2100" dirty="0" smtClean="0"/>
              <a:t>Don </a:t>
            </a:r>
            <a:r>
              <a:rPr lang="es-ES" sz="2100" dirty="0" err="1" smtClean="0"/>
              <a:t>Gomez</a:t>
            </a:r>
            <a:r>
              <a:rPr lang="es-ES" sz="2100" dirty="0" smtClean="0"/>
              <a:t> (dirigente de la </a:t>
            </a:r>
            <a:r>
              <a:rPr lang="es-ES" sz="2100" dirty="0" err="1" smtClean="0"/>
              <a:t>Asociacion</a:t>
            </a:r>
            <a:r>
              <a:rPr lang="es-ES" sz="2100" dirty="0" smtClean="0"/>
              <a:t> de medieros y afines de </a:t>
            </a:r>
            <a:r>
              <a:rPr lang="es-AR" sz="2100" dirty="0" smtClean="0"/>
              <a:t> </a:t>
            </a:r>
            <a:r>
              <a:rPr lang="es-AR" sz="2100" dirty="0" err="1" smtClean="0"/>
              <a:t>lp</a:t>
            </a:r>
            <a:r>
              <a:rPr lang="es-ES" sz="2100" dirty="0" smtClean="0"/>
              <a:t>)</a:t>
            </a:r>
            <a:r>
              <a:rPr lang="es-AR" sz="2100" dirty="0" smtClean="0"/>
              <a:t/>
            </a:r>
            <a:br>
              <a:rPr lang="es-AR" sz="2100" dirty="0" smtClean="0"/>
            </a:br>
            <a:endParaRPr lang="es-AR" sz="2100" dirty="0" smtClean="0"/>
          </a:p>
          <a:p>
            <a:pPr>
              <a:buNone/>
            </a:pPr>
            <a:r>
              <a:rPr lang="es-AR" sz="2100" b="1" dirty="0"/>
              <a:t> </a:t>
            </a:r>
            <a:r>
              <a:rPr lang="es-AR" sz="2100" b="1" dirty="0" smtClean="0"/>
              <a:t>     </a:t>
            </a:r>
            <a:r>
              <a:rPr lang="es-ES" sz="2100" dirty="0" smtClean="0"/>
              <a:t>Diego </a:t>
            </a:r>
            <a:r>
              <a:rPr lang="es-ES" sz="2100" dirty="0" err="1" smtClean="0"/>
              <a:t>Bermeo</a:t>
            </a:r>
            <a:r>
              <a:rPr lang="es-ES" sz="2100" dirty="0" smtClean="0"/>
              <a:t>, trabajador </a:t>
            </a:r>
            <a:r>
              <a:rPr lang="es-AR" sz="2100" dirty="0" smtClean="0"/>
              <a:t>  </a:t>
            </a:r>
            <a:r>
              <a:rPr lang="es-AR" sz="2100" dirty="0" smtClean="0"/>
              <a:t>Social</a:t>
            </a:r>
          </a:p>
          <a:p>
            <a:pPr>
              <a:buNone/>
            </a:pPr>
            <a:r>
              <a:rPr lang="es-ES" sz="2100" dirty="0"/>
              <a:t> </a:t>
            </a:r>
            <a:r>
              <a:rPr lang="es-ES" sz="2100" dirty="0" smtClean="0"/>
              <a:t>     Compañeros de la Comunidad </a:t>
            </a:r>
            <a:r>
              <a:rPr lang="es-ES" sz="2100" dirty="0" err="1" smtClean="0"/>
              <a:t>Mocovi</a:t>
            </a:r>
            <a:endParaRPr lang="es-ES" sz="2100" dirty="0" smtClean="0"/>
          </a:p>
          <a:p>
            <a:pPr>
              <a:buNone/>
            </a:pPr>
            <a:r>
              <a:rPr lang="es-ES" sz="2100" dirty="0"/>
              <a:t> </a:t>
            </a:r>
            <a:r>
              <a:rPr lang="es-ES" sz="2100" dirty="0" smtClean="0"/>
              <a:t>     Compañeros de la Comunidad Mapuche</a:t>
            </a:r>
            <a:endParaRPr lang="es-AR" sz="2100" dirty="0" smtClean="0"/>
          </a:p>
          <a:p>
            <a:endParaRPr lang="es-A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10800000" flipV="1">
            <a:off x="1435608" y="0"/>
            <a:ext cx="7498080" cy="692696"/>
          </a:xfrm>
        </p:spPr>
        <p:txBody>
          <a:bodyPr>
            <a:normAutofit fontScale="90000"/>
          </a:bodyPr>
          <a:lstStyle/>
          <a:p>
            <a:r>
              <a:rPr lang="es-AR" dirty="0" smtClean="0"/>
              <a:t>Paneles simultáneos</a:t>
            </a:r>
            <a:endParaRPr lang="es-AR" dirty="0"/>
          </a:p>
        </p:txBody>
      </p:sp>
      <p:sp>
        <p:nvSpPr>
          <p:cNvPr id="3" name="2 Marcador de contenido"/>
          <p:cNvSpPr>
            <a:spLocks noGrp="1"/>
          </p:cNvSpPr>
          <p:nvPr>
            <p:ph idx="1"/>
          </p:nvPr>
        </p:nvSpPr>
        <p:spPr>
          <a:xfrm>
            <a:off x="1259632" y="692696"/>
            <a:ext cx="7170000" cy="5904656"/>
          </a:xfrm>
        </p:spPr>
        <p:txBody>
          <a:bodyPr>
            <a:normAutofit fontScale="55000" lnSpcReduction="20000"/>
          </a:bodyPr>
          <a:lstStyle/>
          <a:p>
            <a:pPr marL="82296" lvl="0" indent="0">
              <a:buNone/>
            </a:pPr>
            <a:r>
              <a:rPr lang="es-ES" sz="4000" u="sng" dirty="0" smtClean="0"/>
              <a:t>5 Movimientos Sociales </a:t>
            </a:r>
            <a:r>
              <a:rPr lang="es-AR" sz="4000" dirty="0" smtClean="0"/>
              <a:t/>
            </a:r>
            <a:br>
              <a:rPr lang="es-AR" sz="4000" dirty="0" smtClean="0"/>
            </a:br>
            <a:r>
              <a:rPr lang="es-ES" sz="4000" dirty="0" smtClean="0"/>
              <a:t> </a:t>
            </a:r>
            <a:r>
              <a:rPr lang="es-AR" sz="4000" dirty="0" smtClean="0"/>
              <a:t/>
            </a:r>
            <a:br>
              <a:rPr lang="es-AR" sz="4000" dirty="0" smtClean="0"/>
            </a:br>
            <a:r>
              <a:rPr lang="es-AR" sz="4000" dirty="0" smtClean="0"/>
              <a:t> </a:t>
            </a:r>
            <a:endParaRPr lang="es-AR" sz="4000" dirty="0" smtClean="0"/>
          </a:p>
          <a:p>
            <a:pPr lvl="0"/>
            <a:r>
              <a:rPr lang="es-ES" sz="2800" dirty="0" smtClean="0"/>
              <a:t>Juan Carlos Alderete</a:t>
            </a:r>
          </a:p>
          <a:p>
            <a:pPr lvl="0"/>
            <a:r>
              <a:rPr lang="es-ES" sz="2800" dirty="0" smtClean="0"/>
              <a:t> Compañeros de Pelota de Trapo</a:t>
            </a:r>
            <a:r>
              <a:rPr lang="es-AR" sz="2800" dirty="0" smtClean="0"/>
              <a:t> </a:t>
            </a:r>
          </a:p>
          <a:p>
            <a:pPr lvl="0"/>
            <a:r>
              <a:rPr lang="es-AR" sz="2800" dirty="0" smtClean="0"/>
              <a:t>Compañeros del Foro de la Niñez - ATE</a:t>
            </a:r>
            <a:r>
              <a:rPr lang="es-AR" sz="4000" dirty="0" smtClean="0"/>
              <a:t/>
            </a:r>
            <a:br>
              <a:rPr lang="es-AR" sz="4000" dirty="0" smtClean="0"/>
            </a:br>
            <a:endParaRPr lang="es-AR" sz="4000" dirty="0" smtClean="0"/>
          </a:p>
          <a:p>
            <a:pPr marL="82296" lvl="0" indent="0">
              <a:buNone/>
            </a:pPr>
            <a:r>
              <a:rPr lang="es-ES" sz="4000" u="sng" dirty="0" smtClean="0"/>
              <a:t>6 </a:t>
            </a:r>
            <a:r>
              <a:rPr lang="es-ES" sz="4000" u="sng" dirty="0" smtClean="0"/>
              <a:t>Derechos Humanos </a:t>
            </a:r>
            <a:r>
              <a:rPr lang="es-AR" sz="4000" dirty="0" smtClean="0"/>
              <a:t/>
            </a:r>
            <a:br>
              <a:rPr lang="es-AR" sz="4000" dirty="0" smtClean="0"/>
            </a:br>
            <a:r>
              <a:rPr lang="es-ES" sz="4000" dirty="0" smtClean="0"/>
              <a:t> </a:t>
            </a:r>
            <a:r>
              <a:rPr lang="es-AR" sz="4000" dirty="0" smtClean="0"/>
              <a:t/>
            </a:r>
            <a:br>
              <a:rPr lang="es-AR" sz="4000" dirty="0" smtClean="0"/>
            </a:br>
            <a:r>
              <a:rPr lang="es-ES" sz="4000" dirty="0" smtClean="0"/>
              <a:t>Diana </a:t>
            </a:r>
            <a:r>
              <a:rPr lang="es-ES" sz="4000" dirty="0" err="1" smtClean="0"/>
              <a:t>Kordon</a:t>
            </a:r>
            <a:r>
              <a:rPr lang="es-ES" sz="4000" dirty="0" smtClean="0"/>
              <a:t>   </a:t>
            </a:r>
            <a:r>
              <a:rPr lang="es-AR" sz="4000" dirty="0" smtClean="0"/>
              <a:t/>
            </a:r>
            <a:br>
              <a:rPr lang="es-AR" sz="4000" dirty="0" smtClean="0"/>
            </a:br>
            <a:r>
              <a:rPr lang="es-ES" sz="4000" b="1" dirty="0" err="1" smtClean="0"/>
              <a:t>Nilda</a:t>
            </a:r>
            <a:r>
              <a:rPr lang="es-ES" sz="4000" b="1" dirty="0" smtClean="0"/>
              <a:t> Eloy   </a:t>
            </a:r>
            <a:r>
              <a:rPr lang="es-AR" sz="4000" dirty="0" smtClean="0"/>
              <a:t/>
            </a:r>
            <a:br>
              <a:rPr lang="es-AR" sz="4000" dirty="0" smtClean="0"/>
            </a:br>
            <a:r>
              <a:rPr lang="es-ES" sz="4000" b="1" dirty="0" smtClean="0"/>
              <a:t>Madres de Plaza de Mayo, Quilmas</a:t>
            </a:r>
            <a:r>
              <a:rPr lang="es-ES" sz="4000" dirty="0" smtClean="0"/>
              <a:t>   </a:t>
            </a:r>
            <a:r>
              <a:rPr lang="es-AR" sz="4000" dirty="0" smtClean="0"/>
              <a:t/>
            </a:r>
            <a:br>
              <a:rPr lang="es-AR" sz="4000" dirty="0" smtClean="0"/>
            </a:br>
            <a:r>
              <a:rPr lang="es-AR" sz="4000" dirty="0" smtClean="0"/>
              <a:t/>
            </a:r>
            <a:br>
              <a:rPr lang="es-AR" sz="4000" dirty="0" smtClean="0"/>
            </a:br>
            <a:r>
              <a:rPr lang="es-AR" sz="4000" dirty="0" smtClean="0"/>
              <a:t> </a:t>
            </a:r>
            <a:r>
              <a:rPr lang="es-ES" sz="4000" u="sng" dirty="0" smtClean="0"/>
              <a:t>7 Genero</a:t>
            </a:r>
            <a:r>
              <a:rPr lang="es-AR" sz="4000" dirty="0" smtClean="0"/>
              <a:t/>
            </a:r>
            <a:br>
              <a:rPr lang="es-AR" sz="4000" dirty="0" smtClean="0"/>
            </a:br>
            <a:r>
              <a:rPr lang="es-ES" sz="4000" dirty="0" smtClean="0"/>
              <a:t> </a:t>
            </a:r>
            <a:r>
              <a:rPr lang="es-AR" sz="4000" dirty="0" smtClean="0"/>
              <a:t/>
            </a:r>
            <a:br>
              <a:rPr lang="es-AR" sz="4000" dirty="0" smtClean="0"/>
            </a:br>
            <a:r>
              <a:rPr lang="es-ES" sz="2800" dirty="0" smtClean="0"/>
              <a:t>Mariana Vargas  </a:t>
            </a:r>
            <a:r>
              <a:rPr lang="es-AR" sz="2800" dirty="0" smtClean="0"/>
              <a:t/>
            </a:r>
            <a:br>
              <a:rPr lang="es-AR" sz="2800" dirty="0" smtClean="0"/>
            </a:br>
            <a:r>
              <a:rPr lang="es-ES" sz="2800" dirty="0" smtClean="0"/>
              <a:t>Adriana </a:t>
            </a:r>
            <a:r>
              <a:rPr lang="es-ES" sz="2800" dirty="0" smtClean="0"/>
              <a:t>Marconi  </a:t>
            </a:r>
            <a:r>
              <a:rPr lang="es-AR" sz="2800" dirty="0" smtClean="0"/>
              <a:t/>
            </a:r>
            <a:br>
              <a:rPr lang="es-AR" sz="2800" dirty="0" smtClean="0"/>
            </a:br>
            <a:r>
              <a:rPr lang="es-AR" sz="2800" dirty="0" smtClean="0"/>
              <a:t>Compañeros de la Alameda</a:t>
            </a:r>
            <a:r>
              <a:rPr lang="es-AR" sz="4000" dirty="0" smtClean="0"/>
              <a:t/>
            </a:r>
            <a:br>
              <a:rPr lang="es-AR" sz="4000" dirty="0" smtClean="0"/>
            </a:br>
            <a:r>
              <a:rPr lang="es-AR" sz="4000" dirty="0" smtClean="0"/>
              <a:t/>
            </a:r>
            <a:br>
              <a:rPr lang="es-AR" sz="4000" dirty="0" smtClean="0"/>
            </a:br>
            <a:r>
              <a:rPr lang="es-ES" sz="4000" dirty="0" smtClean="0"/>
              <a:t> </a:t>
            </a:r>
            <a:r>
              <a:rPr lang="es-AR" sz="4000" dirty="0" smtClean="0"/>
              <a:t/>
            </a:r>
            <a:br>
              <a:rPr lang="es-AR" sz="4000" dirty="0" smtClean="0"/>
            </a:br>
            <a:r>
              <a:rPr lang="es-AR" sz="4000" dirty="0" smtClean="0"/>
              <a:t> </a:t>
            </a:r>
            <a:endParaRPr lang="es-AR" sz="4000" dirty="0" smtClean="0"/>
          </a:p>
          <a:p>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1259632" y="404664"/>
            <a:ext cx="7674056" cy="5843736"/>
          </a:xfrm>
        </p:spPr>
        <p:txBody>
          <a:bodyPr/>
          <a:lstStyle/>
          <a:p>
            <a:pPr>
              <a:buNone/>
            </a:pPr>
            <a:r>
              <a:rPr lang="es-AR" dirty="0" smtClean="0"/>
              <a:t>Estos paneles se darán de manera simultánea el primer y segundo día, en el cual  cada participante del encuentro podrá elegir a cual concurrir, la idea de estos paneles es que los exponentes con trayectoria en la cuestión mencionada, puedan hacer un análisis de la realidad actual en nuestro país, contar las luchas que surgen de las clases populares y relacionar esos problemas con el rol del Trabajo Social. </a:t>
            </a:r>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Talleres </a:t>
            </a:r>
            <a:r>
              <a:rPr lang="es-AR" dirty="0" smtClean="0"/>
              <a:t>Simultáneos </a:t>
            </a:r>
            <a:endParaRPr lang="es-AR" dirty="0"/>
          </a:p>
        </p:txBody>
      </p:sp>
      <p:sp>
        <p:nvSpPr>
          <p:cNvPr id="3" name="2 Marcador de contenido"/>
          <p:cNvSpPr>
            <a:spLocks noGrp="1"/>
          </p:cNvSpPr>
          <p:nvPr>
            <p:ph idx="1"/>
          </p:nvPr>
        </p:nvSpPr>
        <p:spPr>
          <a:xfrm>
            <a:off x="1435608" y="1124744"/>
            <a:ext cx="7498080" cy="5123656"/>
          </a:xfrm>
        </p:spPr>
        <p:txBody>
          <a:bodyPr>
            <a:normAutofit fontScale="70000" lnSpcReduction="20000"/>
          </a:bodyPr>
          <a:lstStyle/>
          <a:p>
            <a:endParaRPr lang="es-AR" dirty="0" smtClean="0"/>
          </a:p>
          <a:p>
            <a:pPr lvl="0"/>
            <a:r>
              <a:rPr lang="es-ES" dirty="0" smtClean="0"/>
              <a:t>Salud y Salud Mental </a:t>
            </a:r>
            <a:endParaRPr lang="es-AR" dirty="0" smtClean="0"/>
          </a:p>
          <a:p>
            <a:pPr lvl="0"/>
            <a:r>
              <a:rPr lang="es-ES" dirty="0" smtClean="0"/>
              <a:t>Campo Penal  (GESEC, confirmado) </a:t>
            </a:r>
            <a:endParaRPr lang="es-AR" dirty="0" smtClean="0"/>
          </a:p>
          <a:p>
            <a:pPr lvl="0"/>
            <a:r>
              <a:rPr lang="es-ES" dirty="0" smtClean="0"/>
              <a:t>Niñez </a:t>
            </a:r>
            <a:endParaRPr lang="es-AR" dirty="0" smtClean="0"/>
          </a:p>
          <a:p>
            <a:pPr lvl="0"/>
            <a:r>
              <a:rPr lang="es-ES" dirty="0" smtClean="0"/>
              <a:t>Pueblos Originarios  </a:t>
            </a:r>
            <a:endParaRPr lang="es-AR" dirty="0" smtClean="0"/>
          </a:p>
          <a:p>
            <a:pPr lvl="0"/>
            <a:r>
              <a:rPr lang="es-ES" dirty="0" smtClean="0"/>
              <a:t>Educación </a:t>
            </a:r>
            <a:endParaRPr lang="es-AR" dirty="0" smtClean="0"/>
          </a:p>
          <a:p>
            <a:pPr lvl="0"/>
            <a:r>
              <a:rPr lang="es-ES" dirty="0" smtClean="0"/>
              <a:t>Tercera edad </a:t>
            </a:r>
            <a:endParaRPr lang="es-AR" dirty="0" smtClean="0"/>
          </a:p>
          <a:p>
            <a:pPr lvl="0"/>
            <a:r>
              <a:rPr lang="es-ES" dirty="0" smtClean="0"/>
              <a:t>Discapacidad </a:t>
            </a:r>
            <a:endParaRPr lang="es-AR" dirty="0" smtClean="0"/>
          </a:p>
          <a:p>
            <a:pPr lvl="0"/>
            <a:r>
              <a:rPr lang="es-ES" dirty="0" smtClean="0"/>
              <a:t>Adicciones </a:t>
            </a:r>
            <a:endParaRPr lang="es-AR" dirty="0" smtClean="0"/>
          </a:p>
          <a:p>
            <a:pPr lvl="0"/>
            <a:r>
              <a:rPr lang="es-ES" dirty="0" smtClean="0"/>
              <a:t>Diversidad Sexual (</a:t>
            </a:r>
            <a:r>
              <a:rPr lang="es-ES" dirty="0" err="1" smtClean="0"/>
              <a:t>Nestor</a:t>
            </a:r>
            <a:r>
              <a:rPr lang="es-ES" dirty="0" smtClean="0"/>
              <a:t>) </a:t>
            </a:r>
            <a:endParaRPr lang="es-AR" dirty="0" smtClean="0"/>
          </a:p>
          <a:p>
            <a:pPr lvl="0"/>
            <a:r>
              <a:rPr lang="es-ES" dirty="0" smtClean="0"/>
              <a:t>Economía solidaria </a:t>
            </a:r>
            <a:endParaRPr lang="es-AR" dirty="0" smtClean="0"/>
          </a:p>
          <a:p>
            <a:pPr lvl="0"/>
            <a:r>
              <a:rPr lang="es-ES" dirty="0" smtClean="0"/>
              <a:t> Genero  (</a:t>
            </a:r>
            <a:r>
              <a:rPr lang="es-ES" dirty="0" err="1" smtClean="0"/>
              <a:t>Erica</a:t>
            </a:r>
            <a:r>
              <a:rPr lang="es-ES" dirty="0" smtClean="0"/>
              <a:t>, graduada) </a:t>
            </a:r>
            <a:endParaRPr lang="es-AR" dirty="0" smtClean="0"/>
          </a:p>
          <a:p>
            <a:pPr lvl="0"/>
            <a:r>
              <a:rPr lang="es-ES" dirty="0" smtClean="0"/>
              <a:t> Adolescencia y juventud (grupo de seminario) </a:t>
            </a:r>
            <a:endParaRPr lang="es-AR" dirty="0" smtClean="0"/>
          </a:p>
          <a:p>
            <a:pPr lvl="0"/>
            <a:r>
              <a:rPr lang="es-AR" dirty="0" smtClean="0"/>
              <a:t>Rural </a:t>
            </a:r>
          </a:p>
          <a:p>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548680"/>
            <a:ext cx="7498080" cy="5976664"/>
          </a:xfrm>
        </p:spPr>
        <p:txBody>
          <a:bodyPr>
            <a:normAutofit lnSpcReduction="10000"/>
          </a:bodyPr>
          <a:lstStyle/>
          <a:p>
            <a:pPr>
              <a:buNone/>
            </a:pPr>
            <a:r>
              <a:rPr lang="es-AR" dirty="0" smtClean="0"/>
              <a:t>Estos talleres se darán en dos momentos, uno el primer día y otro el segundo día con una duración máxima de dos horas, con un mínimo de 20 personas por taller. En el cual un estudiante avanzado con experiencia en la temática o un profesional con trabajo de campo pueda hacer un intercambio con los estudiantes contando su experiencia, aciertos y criticas a la formación, salida ante los problemas que se presentan, debate colectivo para que todos aportemos a nuestra formación. </a:t>
            </a:r>
            <a:endParaRPr lang="es-A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0"/>
            <a:ext cx="7740352" cy="1143000"/>
          </a:xfrm>
        </p:spPr>
        <p:txBody>
          <a:bodyPr/>
          <a:lstStyle/>
          <a:p>
            <a:r>
              <a:rPr lang="es-AR" dirty="0" smtClean="0"/>
              <a:t>Actividades culturales</a:t>
            </a:r>
            <a:endParaRPr lang="es-AR" dirty="0"/>
          </a:p>
        </p:txBody>
      </p:sp>
      <p:sp>
        <p:nvSpPr>
          <p:cNvPr id="3" name="2 Marcador de contenido"/>
          <p:cNvSpPr>
            <a:spLocks noGrp="1"/>
          </p:cNvSpPr>
          <p:nvPr>
            <p:ph idx="1"/>
          </p:nvPr>
        </p:nvSpPr>
        <p:spPr>
          <a:xfrm>
            <a:off x="1435608" y="1447800"/>
            <a:ext cx="7498080" cy="3781400"/>
          </a:xfrm>
        </p:spPr>
        <p:txBody>
          <a:bodyPr/>
          <a:lstStyle/>
          <a:p>
            <a:r>
              <a:rPr lang="es-AR" dirty="0" smtClean="0"/>
              <a:t>Primer día a la noche, como es tradición en los encuentros se realiza un evento festivo, puede ser con alguna temática o simplemente una fiesta de no mucha duración ya que las actividades comienzan temprano al día siguiente. </a:t>
            </a:r>
            <a:endParaRPr lang="es-A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268</TotalTime>
  <Words>298</Words>
  <Application>Microsoft Office PowerPoint</Application>
  <PresentationFormat>Presentación en pantalla (4:3)</PresentationFormat>
  <Paragraphs>43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Solsticio</vt:lpstr>
      <vt:lpstr>Encuentro Nacional de Estudiantes de Trabajo social  12 y13 de Octubre La Plata 2013 </vt:lpstr>
      <vt:lpstr>Paneles simultáneos</vt:lpstr>
      <vt:lpstr>Paneles simultáneos</vt:lpstr>
      <vt:lpstr>Presentación de PowerPoint</vt:lpstr>
      <vt:lpstr>Talleres Simultáneos </vt:lpstr>
      <vt:lpstr>Presentación de PowerPoint</vt:lpstr>
      <vt:lpstr>Actividades culturales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Encuentro Nacional de Estudiantes de Trabajo social</dc:title>
  <dc:creator>alumno</dc:creator>
  <cp:lastModifiedBy>Ceilp-PC3</cp:lastModifiedBy>
  <cp:revision>28</cp:revision>
  <dcterms:created xsi:type="dcterms:W3CDTF">2013-07-12T14:10:18Z</dcterms:created>
  <dcterms:modified xsi:type="dcterms:W3CDTF">2013-09-22T16:51:53Z</dcterms:modified>
</cp:coreProperties>
</file>